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52" d="100"/>
          <a:sy n="52" d="100"/>
        </p:scale>
        <p:origin x="84" y="1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29D0D-8E59-95F5-218E-14CCA030D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9D868E-C3FB-3C86-B5E9-98F27E21B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E0CA6-F4C2-80FD-6693-91F6BB8F3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5A001E-B130-8A52-623B-3022B8D3C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47E4D2-581D-AB21-5654-C2A793D98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75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72A134-7584-DBE3-687C-CC529C4BE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76148D-B196-518A-015E-941CFB0E0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6AF76A-C87C-3BB6-E01B-500E2EAEC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50EE6F-9248-83E4-2C7D-789B64667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23273C-4E18-1E6A-A82F-1A7AE2E65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978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AF777A-F728-B7AD-AB52-DF2F705D13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AA5BBD-9326-A00F-0618-FE4AA622E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AA1AEE-0BA7-64EC-A6DB-75296B859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2E0447-2715-83A5-54B5-81968907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2FFE0-2C94-7063-3164-70DC7813E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59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534B0-4F84-7B58-7BDC-09C0E301A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7788B5-9D7B-25F5-B112-43A6A29BE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F83A0-695C-070C-705B-523933001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528F8F-C5C3-02B6-77C7-2774716C8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A63BE2-4072-0A98-945D-18DED7971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53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030B9-33FB-28AB-F6B4-29DED562C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92C5D2-03C2-41F3-B6E0-E35AF19D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4F5DA8-AA3F-206D-5472-CAE0C0474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6C76C7-A491-58F8-B74F-09B3919D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95171F-478B-6838-BFA3-6C92708ED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159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0E62C3-8AFF-D7C0-580B-272156165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46E917-5990-91F4-F2D6-5B303329C4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58AB96-A2EC-3838-C379-B0DC0EDE4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FCD078-94B2-9B10-E204-383D51360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3E2C13-0302-F423-31F4-AEDCA132C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C96BA9-05F5-03B2-50A6-2848DEC57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146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1147A-BE27-8DB6-A858-C32A07637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678259-BFA3-0B42-7F8C-2A97CB07E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0DA856-4F6D-3954-6C3D-501694774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B310F3-094E-912D-E05F-D63F92819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C47F23-3E7B-BCB2-01E1-ED5CF59657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ADAFD7-F766-272B-72AC-4BBA86ECF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6FC4E6-AFBF-5622-788C-ADC5613DD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426583-3DF9-352C-578B-C6DACE3A8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394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6B32BB-27C0-4824-A020-A8194C06D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037819-CD32-313B-857A-56F669254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B7F7C3-2E57-5FA2-9F05-14F3C94BF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EF763E9-C5A7-D829-1F5E-25184EB95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144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651F7FF-26D1-0EDE-727A-5A708B35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8FEE05-1506-EAB4-C0A5-0A11EB930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A45283-8924-A130-4DCE-E0ACA4584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713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15AC0-2C44-F8BE-4C10-449CF387E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70B16F-B7F9-AED3-A130-5DF7D41EE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590959-2899-F4D3-2D26-F772D27CB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04B286-40B0-8092-340A-CA814C2F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C59E5D-EED0-789A-3635-8F731CF82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4AE192-4CA6-B885-079C-B5746225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98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B6A60-2F9E-C6B6-F2E8-D268C9D4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1CBDAE-91A4-1BC5-BEE9-C3BDE7DA7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6879A0-EFB9-AD7A-3318-FFE0A7508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27DDA7-5A07-1F07-B6ED-6B81E74C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C88E84-A043-A2BB-4E38-6838B6F40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7C2B33-B984-0777-A8DC-A3C32E748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953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CB83FE-D3E4-522F-893D-706D4DF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AE6A83-5C8D-0A51-3E3E-62BE0AB76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C7F9DA-728B-0A61-7502-BB92B7E87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63EB0F-E189-1FAE-9329-C3E99D8FD4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097438-1F72-9639-F384-FB2FCEA19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3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4309C1-8D8F-BFC1-D7AF-F396DF2ABBCF}"/>
              </a:ext>
            </a:extLst>
          </p:cNvPr>
          <p:cNvSpPr/>
          <p:nvPr/>
        </p:nvSpPr>
        <p:spPr>
          <a:xfrm>
            <a:off x="1199415" y="1074716"/>
            <a:ext cx="4619501" cy="3016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/>
              <a:t>지 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67EBDB9-757B-B47D-9179-6F7A5D8A384B}"/>
              </a:ext>
            </a:extLst>
          </p:cNvPr>
          <p:cNvSpPr/>
          <p:nvPr/>
        </p:nvSpPr>
        <p:spPr>
          <a:xfrm>
            <a:off x="6032666" y="1616731"/>
            <a:ext cx="4882738" cy="3998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검 색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6032666" y="2145184"/>
            <a:ext cx="4886696" cy="40062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여행 일정표 목록</a:t>
            </a:r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6032666" y="2170762"/>
            <a:ext cx="4674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accent2"/>
                </a:solidFill>
              </a:rPr>
              <a:t>날짜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설명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상태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비고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작성자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66AD57-9DA6-B483-CB88-51E3C1CE57CE}"/>
              </a:ext>
            </a:extLst>
          </p:cNvPr>
          <p:cNvSpPr/>
          <p:nvPr/>
        </p:nvSpPr>
        <p:spPr>
          <a:xfrm>
            <a:off x="1199407" y="4191990"/>
            <a:ext cx="4619501" cy="1959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장소에 대한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B933A-135F-4DC3-41E6-569BCBA018EF}"/>
              </a:ext>
            </a:extLst>
          </p:cNvPr>
          <p:cNvSpPr txBox="1"/>
          <p:nvPr/>
        </p:nvSpPr>
        <p:spPr>
          <a:xfrm>
            <a:off x="95003" y="118753"/>
            <a:ext cx="2137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메인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581813D-4C01-D6F5-E5C3-2B2117D5D7CB}"/>
              </a:ext>
            </a:extLst>
          </p:cNvPr>
          <p:cNvSpPr/>
          <p:nvPr/>
        </p:nvSpPr>
        <p:spPr>
          <a:xfrm>
            <a:off x="9931729" y="2450897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수정버튼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58E259D-3884-F6FF-919C-51D809104ED8}"/>
              </a:ext>
            </a:extLst>
          </p:cNvPr>
          <p:cNvSpPr/>
          <p:nvPr/>
        </p:nvSpPr>
        <p:spPr>
          <a:xfrm>
            <a:off x="6032659" y="1020766"/>
            <a:ext cx="4959926" cy="49876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등록버튼</a:t>
            </a:r>
            <a:endParaRPr lang="ko-KR" altLang="en-US" sz="105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3966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1312223" y="1086592"/>
            <a:ext cx="9458705" cy="50648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2"/>
                </a:solidFill>
              </a:rPr>
              <a:t>날짜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여행지명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설명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상태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비고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작성자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strike="sngStrike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3" y="118753"/>
            <a:ext cx="2214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등록화면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3134BB8-8EB6-4D5E-C01E-A2E16F3854DF}"/>
              </a:ext>
            </a:extLst>
          </p:cNvPr>
          <p:cNvSpPr/>
          <p:nvPr/>
        </p:nvSpPr>
        <p:spPr>
          <a:xfrm>
            <a:off x="9224159" y="5512634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저장버튼</a:t>
            </a:r>
            <a:endParaRPr lang="ko-KR" altLang="en-US" sz="1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F5E4204-E4CA-74D4-230A-EE5B10042436}"/>
              </a:ext>
            </a:extLst>
          </p:cNvPr>
          <p:cNvSpPr/>
          <p:nvPr/>
        </p:nvSpPr>
        <p:spPr>
          <a:xfrm>
            <a:off x="3123210" y="1338598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37FE12-04D7-4161-02C4-0EA8344FB1DF}"/>
              </a:ext>
            </a:extLst>
          </p:cNvPr>
          <p:cNvSpPr/>
          <p:nvPr/>
        </p:nvSpPr>
        <p:spPr>
          <a:xfrm>
            <a:off x="3123209" y="2074580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124B26A-A618-B962-2B76-852C53ED4C5B}"/>
              </a:ext>
            </a:extLst>
          </p:cNvPr>
          <p:cNvSpPr/>
          <p:nvPr/>
        </p:nvSpPr>
        <p:spPr>
          <a:xfrm>
            <a:off x="3133107" y="2845899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1443B0-9B68-37F3-28AD-444A362631D1}"/>
              </a:ext>
            </a:extLst>
          </p:cNvPr>
          <p:cNvSpPr/>
          <p:nvPr/>
        </p:nvSpPr>
        <p:spPr>
          <a:xfrm>
            <a:off x="3133106" y="3581881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C8DC29-DEEE-AFBC-095D-AF2508DE1E21}"/>
              </a:ext>
            </a:extLst>
          </p:cNvPr>
          <p:cNvSpPr/>
          <p:nvPr/>
        </p:nvSpPr>
        <p:spPr>
          <a:xfrm>
            <a:off x="3133107" y="4264571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D468D61-1884-A526-4D3E-3BFFA1020E2E}"/>
              </a:ext>
            </a:extLst>
          </p:cNvPr>
          <p:cNvSpPr/>
          <p:nvPr/>
        </p:nvSpPr>
        <p:spPr>
          <a:xfrm>
            <a:off x="3133106" y="5000553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C4D2EA6-7E28-8F68-14F6-DBBA5A859761}"/>
              </a:ext>
            </a:extLst>
          </p:cNvPr>
          <p:cNvSpPr/>
          <p:nvPr/>
        </p:nvSpPr>
        <p:spPr>
          <a:xfrm>
            <a:off x="3133106" y="5643790"/>
            <a:ext cx="4726379" cy="36813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2023-10-05 (</a:t>
            </a:r>
            <a:r>
              <a:rPr lang="ko-KR" altLang="en-US" dirty="0"/>
              <a:t>수정불가</a:t>
            </a:r>
            <a:r>
              <a:rPr lang="en-US" altLang="ko-KR" dirty="0"/>
              <a:t>/</a:t>
            </a:r>
            <a:r>
              <a:rPr lang="ko-KR" altLang="en-US" dirty="0"/>
              <a:t>자동기입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2310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1312223" y="1086592"/>
            <a:ext cx="9458705" cy="50648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여행 일정표 목록</a:t>
            </a:r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2"/>
                </a:solidFill>
              </a:rPr>
              <a:t>날짜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설명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상태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비고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작성자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3" y="118753"/>
            <a:ext cx="2214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수정화면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3134BB8-8EB6-4D5E-C01E-A2E16F3854DF}"/>
              </a:ext>
            </a:extLst>
          </p:cNvPr>
          <p:cNvSpPr/>
          <p:nvPr/>
        </p:nvSpPr>
        <p:spPr>
          <a:xfrm>
            <a:off x="9468590" y="1816632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삭제</a:t>
            </a:r>
            <a:endParaRPr lang="en-US" altLang="ko-KR" sz="1400" dirty="0"/>
          </a:p>
          <a:p>
            <a:pPr algn="ctr"/>
            <a:r>
              <a:rPr lang="ko-KR" altLang="en-US" sz="1400" dirty="0"/>
              <a:t>버튼</a:t>
            </a:r>
          </a:p>
        </p:txBody>
      </p:sp>
    </p:spTree>
    <p:extLst>
      <p:ext uri="{BB962C8B-B14F-4D97-AF65-F5344CB8AC3E}">
        <p14:creationId xmlns:p14="http://schemas.microsoft.com/office/powerpoint/2010/main" val="1808795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3628" y="1422923"/>
            <a:ext cx="3691845" cy="383554"/>
          </a:xfrm>
        </p:spPr>
        <p:txBody>
          <a:bodyPr>
            <a:normAutofit fontScale="55000" lnSpcReduction="20000"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4309C1-8D8F-BFC1-D7AF-F396DF2ABBCF}"/>
              </a:ext>
            </a:extLst>
          </p:cNvPr>
          <p:cNvSpPr/>
          <p:nvPr/>
        </p:nvSpPr>
        <p:spPr>
          <a:xfrm>
            <a:off x="1199415" y="1074716"/>
            <a:ext cx="4619501" cy="3016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/>
              <a:t>지 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66AD57-9DA6-B483-CB88-51E3C1CE57CE}"/>
              </a:ext>
            </a:extLst>
          </p:cNvPr>
          <p:cNvSpPr/>
          <p:nvPr/>
        </p:nvSpPr>
        <p:spPr>
          <a:xfrm>
            <a:off x="1199407" y="4191990"/>
            <a:ext cx="4619501" cy="1959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장소에 대한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B933A-135F-4DC3-41E6-569BCBA018EF}"/>
              </a:ext>
            </a:extLst>
          </p:cNvPr>
          <p:cNvSpPr txBox="1"/>
          <p:nvPr/>
        </p:nvSpPr>
        <p:spPr>
          <a:xfrm>
            <a:off x="95003" y="118753"/>
            <a:ext cx="2137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메인 예시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B62F2D-A5C0-0965-EC90-CAFB022EA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60" y="1074715"/>
            <a:ext cx="4723014" cy="301633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EC7CD4E1-3F7B-B10E-7F7F-8B3BC7D74F6B}"/>
              </a:ext>
            </a:extLst>
          </p:cNvPr>
          <p:cNvSpPr/>
          <p:nvPr/>
        </p:nvSpPr>
        <p:spPr>
          <a:xfrm>
            <a:off x="3181457" y="2095842"/>
            <a:ext cx="152007" cy="31180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E6AAE03-30AC-56AC-FF1B-6EB86350C15C}"/>
              </a:ext>
            </a:extLst>
          </p:cNvPr>
          <p:cNvSpPr/>
          <p:nvPr/>
        </p:nvSpPr>
        <p:spPr>
          <a:xfrm>
            <a:off x="1817624" y="3317424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3AC2CCB5-C8FB-588E-3842-C4348F039D88}"/>
              </a:ext>
            </a:extLst>
          </p:cNvPr>
          <p:cNvSpPr/>
          <p:nvPr/>
        </p:nvSpPr>
        <p:spPr>
          <a:xfrm>
            <a:off x="3873607" y="2481056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94E5D85-66CE-D25B-2ED8-56AE4AA8B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478" y="4191988"/>
            <a:ext cx="4750596" cy="19594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32AFDCBC-D25A-8C2A-0B20-D9ACB5104018}"/>
              </a:ext>
            </a:extLst>
          </p:cNvPr>
          <p:cNvSpPr/>
          <p:nvPr/>
        </p:nvSpPr>
        <p:spPr>
          <a:xfrm>
            <a:off x="3364335" y="2073818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56D1CD8-3E17-9DAF-B687-488D8B0E09A6}"/>
              </a:ext>
            </a:extLst>
          </p:cNvPr>
          <p:cNvSpPr/>
          <p:nvPr/>
        </p:nvSpPr>
        <p:spPr>
          <a:xfrm>
            <a:off x="6032659" y="1553923"/>
            <a:ext cx="2170816" cy="3482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여행지명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5416EB5-9CE1-6EFB-0AAE-1E90185B774F}"/>
              </a:ext>
            </a:extLst>
          </p:cNvPr>
          <p:cNvSpPr/>
          <p:nvPr/>
        </p:nvSpPr>
        <p:spPr>
          <a:xfrm>
            <a:off x="8256105" y="1549291"/>
            <a:ext cx="2170816" cy="3482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상태</a:t>
            </a:r>
          </a:p>
        </p:txBody>
      </p:sp>
      <p:sp>
        <p:nvSpPr>
          <p:cNvPr id="24" name="이등변 삼각형 23">
            <a:extLst>
              <a:ext uri="{FF2B5EF4-FFF2-40B4-BE49-F238E27FC236}">
                <a16:creationId xmlns:a16="http://schemas.microsoft.com/office/drawing/2014/main" id="{C39F2598-69FC-FBF1-5E6E-3F0462FD09DA}"/>
              </a:ext>
            </a:extLst>
          </p:cNvPr>
          <p:cNvSpPr/>
          <p:nvPr/>
        </p:nvSpPr>
        <p:spPr>
          <a:xfrm rot="10800000">
            <a:off x="10132026" y="1658575"/>
            <a:ext cx="170214" cy="143798"/>
          </a:xfrm>
          <a:prstGeom prst="triangl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5C095E2-E001-9792-E444-1B0AF75C707A}"/>
              </a:ext>
            </a:extLst>
          </p:cNvPr>
          <p:cNvSpPr/>
          <p:nvPr/>
        </p:nvSpPr>
        <p:spPr>
          <a:xfrm>
            <a:off x="10479552" y="1549291"/>
            <a:ext cx="513034" cy="34820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검색</a:t>
            </a:r>
            <a:endParaRPr lang="ko-KR" altLang="en-US" sz="105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CA370CB-546D-93BB-7168-617FF2871C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618"/>
          <a:stretch/>
        </p:blipFill>
        <p:spPr>
          <a:xfrm>
            <a:off x="6051487" y="2011414"/>
            <a:ext cx="4941098" cy="41400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CC52D73-20CD-5896-886A-B2F2861577BD}"/>
              </a:ext>
            </a:extLst>
          </p:cNvPr>
          <p:cNvSpPr/>
          <p:nvPr/>
        </p:nvSpPr>
        <p:spPr>
          <a:xfrm>
            <a:off x="6032659" y="1020766"/>
            <a:ext cx="4959926" cy="49876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등록</a:t>
            </a:r>
            <a:endParaRPr lang="ko-KR" altLang="en-US" sz="105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3939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2"/>
                </a:solidFill>
              </a:rPr>
              <a:t>날짜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설명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상태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비고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작성자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2" y="118753"/>
            <a:ext cx="2905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/>
              <a:t>수정화면 예시</a:t>
            </a:r>
            <a:endParaRPr lang="ko-KR" altLang="en-US" sz="32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E88FBE5-BFB2-89A7-31E6-3EC44511A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522"/>
          <a:stretch/>
        </p:blipFill>
        <p:spPr>
          <a:xfrm>
            <a:off x="1524000" y="1128011"/>
            <a:ext cx="9144000" cy="476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9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DC4E3A-7821-79B5-E1F1-6FD345973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D9AB4EC9-6C7F-6DAE-3DF6-34A14C38C8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1280862"/>
              </p:ext>
            </p:extLst>
          </p:nvPr>
        </p:nvGraphicFramePr>
        <p:xfrm>
          <a:off x="838200" y="1825625"/>
          <a:ext cx="1051559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78269207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771249188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7307321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CRUD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HTTP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URI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7733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메인화면</a:t>
                      </a:r>
                      <a:r>
                        <a:rPr lang="ko-KR" altLang="en-US" dirty="0"/>
                        <a:t> 조회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/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4796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전체 여행일정표 조회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/schedules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458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여행 일정 </a:t>
                      </a:r>
                      <a:r>
                        <a:rPr lang="ko-KR" altLang="en-US" dirty="0" err="1"/>
                        <a:t>저장폼</a:t>
                      </a:r>
                      <a:r>
                        <a:rPr lang="ko-KR" altLang="en-US" dirty="0"/>
                        <a:t> 조회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/schedules/new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92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여행 일정 저장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생성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POST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/schedules/new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979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특정 여행일정 조회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GET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/schedules/{id}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630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특정 여행일정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PUT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/schedules/{id}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646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특정 여행일정 삭제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DELETE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/schedules/{id}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719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7768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201</Words>
  <Application>Microsoft Office PowerPoint</Application>
  <PresentationFormat>와이드스크린</PresentationFormat>
  <Paragraphs>72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HY헤드라인M</vt:lpstr>
      <vt:lpstr>맑은 고딕</vt:lpstr>
      <vt:lpstr>Arial</vt:lpstr>
      <vt:lpstr>Office 테마</vt:lpstr>
      <vt:lpstr>YC Tech Academy 6조 팀프로젝트</vt:lpstr>
      <vt:lpstr>YC Tech Academy 6조 팀프로젝트</vt:lpstr>
      <vt:lpstr>YC Tech Academy 6조 팀프로젝트</vt:lpstr>
      <vt:lpstr>YC Tech Academy 6조 팀프로젝트</vt:lpstr>
      <vt:lpstr>YC Tech Academy 6조 팀프로젝트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YC Tech Academy 6조 팀프로젝트</dc:title>
  <dc:creator>이주연</dc:creator>
  <cp:lastModifiedBy>이주연</cp:lastModifiedBy>
  <cp:revision>10</cp:revision>
  <dcterms:created xsi:type="dcterms:W3CDTF">2023-09-13T09:00:16Z</dcterms:created>
  <dcterms:modified xsi:type="dcterms:W3CDTF">2023-10-05T10:58:33Z</dcterms:modified>
</cp:coreProperties>
</file>

<file path=docProps/thumbnail.jpeg>
</file>